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21"/>
  </p:notesMasterIdLst>
  <p:sldIdLst>
    <p:sldId id="315" r:id="rId5"/>
    <p:sldId id="308" r:id="rId6"/>
    <p:sldId id="316" r:id="rId7"/>
    <p:sldId id="328" r:id="rId8"/>
    <p:sldId id="318" r:id="rId9"/>
    <p:sldId id="309" r:id="rId10"/>
    <p:sldId id="310" r:id="rId11"/>
    <p:sldId id="311" r:id="rId12"/>
    <p:sldId id="312" r:id="rId13"/>
    <p:sldId id="313" r:id="rId14"/>
    <p:sldId id="319" r:id="rId15"/>
    <p:sldId id="320" r:id="rId16"/>
    <p:sldId id="321" r:id="rId17"/>
    <p:sldId id="327" r:id="rId18"/>
    <p:sldId id="326" r:id="rId19"/>
    <p:sldId id="272" r:id="rId2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05DC5-9376-D861-52A5-53E902480399}" v="4" dt="2024-01-23T03:11:48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3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27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89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9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iafariasn1@gmail.com" userId="S::urn:spo:guest#valeriafariasn1@gmail.com::" providerId="AD" clId="Web-{C7105DC5-9376-D861-52A5-53E902480399}"/>
    <pc:docChg chg="modSld">
      <pc:chgData name="valeriafariasn1@gmail.com" userId="S::urn:spo:guest#valeriafariasn1@gmail.com::" providerId="AD" clId="Web-{C7105DC5-9376-D861-52A5-53E902480399}" dt="2024-01-23T03:11:48.731" v="3" actId="1076"/>
      <pc:docMkLst>
        <pc:docMk/>
      </pc:docMkLst>
      <pc:sldChg chg="modSp">
        <pc:chgData name="valeriafariasn1@gmail.com" userId="S::urn:spo:guest#valeriafariasn1@gmail.com::" providerId="AD" clId="Web-{C7105DC5-9376-D861-52A5-53E902480399}" dt="2024-01-23T03:11:48.731" v="3" actId="1076"/>
        <pc:sldMkLst>
          <pc:docMk/>
          <pc:sldMk cId="1982455004" sldId="327"/>
        </pc:sldMkLst>
        <pc:spChg chg="mod">
          <ac:chgData name="valeriafariasn1@gmail.com" userId="S::urn:spo:guest#valeriafariasn1@gmail.com::" providerId="AD" clId="Web-{C7105DC5-9376-D861-52A5-53E902480399}" dt="2024-01-23T03:11:48.731" v="3" actId="1076"/>
          <ac:spMkLst>
            <pc:docMk/>
            <pc:sldMk cId="1982455004" sldId="327"/>
            <ac:spMk id="2" creationId="{D92E8401-DE7B-8EB8-8995-A7E3E141CAC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13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49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568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176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714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477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055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42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641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40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72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19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69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18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80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619173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AZ-900 : Introdução aos Conceitos Básicos do Microsoft Azure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Arial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Módulo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1: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Nuvem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fld id="{00000000-1234-1234-1234-123412341234}" type="slidenum"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t>1</a:t>
            </a:fld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  <a:endParaRPr kumimoji="0" lang="pt-BR" sz="1300" b="0" i="0" u="none" strike="noStrike" kern="0" cap="none" spc="0" normalizeH="0" baseline="0" noProof="0">
              <a:ln>
                <a:noFill/>
              </a:ln>
              <a:solidFill>
                <a:srgbClr val="040A24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5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SaaS (software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serviço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)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9CA84A-B950-E1A2-BC34-C74629BCC9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4600" y="1622691"/>
            <a:ext cx="7456984" cy="2608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D45EF-DCDC-684A-99CD-7B1AB574ACB8}"/>
              </a:ext>
            </a:extLst>
          </p:cNvPr>
          <p:cNvSpPr txBox="1"/>
          <p:nvPr/>
        </p:nvSpPr>
        <p:spPr>
          <a:xfrm>
            <a:off x="565525" y="410792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63114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  <a:cs typeface="Segoe UI Semilight" panose="020B0402040204020203" pitchFamily="34" charset="0"/>
              </a:rPr>
              <a:t>Os usuários se conectam e usam aplicativos com base em nuvem pela Internet: por exemplo, Microsoft Office 365, email e calendários.</a:t>
            </a:r>
            <a:endParaRPr lang="en-US" sz="2400" dirty="0">
              <a:solidFill>
                <a:schemeClr val="bg1"/>
              </a:solidFill>
              <a:latin typeface="+mn-lt"/>
              <a:cs typeface="Segoe UI Semilight" panose="020B0402040204020203" pitchFamily="34" charset="0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SaaS (software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serviço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)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3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 de responsabilidade compartilhada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Graphic 6">
            <a:extLst>
              <a:ext uri="{FF2B5EF4-FFF2-40B4-BE49-F238E27FC236}">
                <a16:creationId xmlns:a16="http://schemas.microsoft.com/office/drawing/2014/main" id="{7B9E5380-1A7C-ED30-F310-F879727F51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65584" y="1715609"/>
            <a:ext cx="5503121" cy="3183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2E3704-9B34-A3DC-C1D6-480DE0A094D5}"/>
              </a:ext>
            </a:extLst>
          </p:cNvPr>
          <p:cNvSpPr txBox="1"/>
          <p:nvPr/>
        </p:nvSpPr>
        <p:spPr>
          <a:xfrm>
            <a:off x="6202800" y="466761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41422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48791" y="1772246"/>
            <a:ext cx="3047555" cy="8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IaaS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Comparação do serviço de nuvem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2E8401-DE7B-8EB8-8995-A7E3E141CACD}"/>
              </a:ext>
            </a:extLst>
          </p:cNvPr>
          <p:cNvSpPr txBox="1"/>
          <p:nvPr/>
        </p:nvSpPr>
        <p:spPr>
          <a:xfrm>
            <a:off x="648791" y="2897800"/>
            <a:ext cx="7232097" cy="8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serviço de nuvem mais flexível.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configura e gerencia o hardware para seu aplicativo.</a:t>
            </a:r>
          </a:p>
        </p:txBody>
      </p:sp>
    </p:spTree>
    <p:extLst>
      <p:ext uri="{BB962C8B-B14F-4D97-AF65-F5344CB8AC3E}">
        <p14:creationId xmlns:p14="http://schemas.microsoft.com/office/powerpoint/2010/main" val="323093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48791" y="1772246"/>
            <a:ext cx="3047555" cy="8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PaaS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Comparação do serviço de nuvem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2E8401-DE7B-8EB8-8995-A7E3E141CACD}"/>
              </a:ext>
            </a:extLst>
          </p:cNvPr>
          <p:cNvSpPr txBox="1"/>
          <p:nvPr/>
        </p:nvSpPr>
        <p:spPr>
          <a:xfrm>
            <a:off x="648791" y="2897800"/>
            <a:ext cx="7232097" cy="8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Focado no desenvolvimento de aplicativos.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gerenciamento de plataforma é realizado </a:t>
            </a:r>
            <a:b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 provedor de nuvem.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45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48791" y="1772246"/>
            <a:ext cx="3047555" cy="8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SaaS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Comparação do serviço de nuvem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2E8401-DE7B-8EB8-8995-A7E3E141CACD}"/>
              </a:ext>
            </a:extLst>
          </p:cNvPr>
          <p:cNvSpPr txBox="1"/>
          <p:nvPr/>
        </p:nvSpPr>
        <p:spPr>
          <a:xfrm>
            <a:off x="648791" y="2897800"/>
            <a:ext cx="7232097" cy="8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 de preço de pagamento conforme o uso.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usuários pagam pelo software que utilizam em </a:t>
            </a:r>
            <a:b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modelo de assinatura.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663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  <p:pic>
        <p:nvPicPr>
          <p:cNvPr id="4" name="Picture 3" descr="A person sitting at a desk with a cup in his hand&#10;&#10;Description automatically generated">
            <a:extLst>
              <a:ext uri="{FF2B5EF4-FFF2-40B4-BE49-F238E27FC236}">
                <a16:creationId xmlns:a16="http://schemas.microsoft.com/office/drawing/2014/main" id="{C43E6113-2DBA-C077-7773-7A3F8AFCE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00" y="1293075"/>
            <a:ext cx="5824800" cy="327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39884" y="1481050"/>
            <a:ext cx="8016900" cy="16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 de serviço de nuvem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IaaS, PaaS e SaaS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Roteiro de Aprendizagem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2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619173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AZ-900 : Introdução aos Conceitos Básicos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Nuvem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a IaaS (infraestrutura como serviço).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a PaaS (plataforma como serviço).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Software como Serviço (SaaS).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Serviços de nuvem: domínio de objetivo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9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743935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 modelo de responsabilidade compartilhada.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 os casos de uso apropriados para cada serviço de nuvem (IaaS, PaaS e SaaS).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Serviços de nuvem: domínio de objetivo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IaaS 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(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infraestrutura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serviço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)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297997-A0AE-C9FE-034E-EBE77221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17475" y="1812657"/>
            <a:ext cx="5332776" cy="2937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A9BDA-8D6E-94F2-E3A7-F81370D67779}"/>
              </a:ext>
            </a:extLst>
          </p:cNvPr>
          <p:cNvSpPr txBox="1"/>
          <p:nvPr/>
        </p:nvSpPr>
        <p:spPr>
          <a:xfrm>
            <a:off x="1616400" y="470043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6490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726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uma infraestrutura de TI de pagamento conforme o uso alugando servidores, máquinas virtuais, armazenamento, redes e sistemas operacionais de um provedor de nuvem.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IaaS 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(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infraestrutura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serviço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)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8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PaaS 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(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plataforma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serviço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)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SaaS que abrange todos os recursos de PaaS e IaaS do slide anterior e adiciona a capacidade de usar aplicativos hospedados em qualquer dispositivo.">
            <a:extLst>
              <a:ext uri="{FF2B5EF4-FFF2-40B4-BE49-F238E27FC236}">
                <a16:creationId xmlns:a16="http://schemas.microsoft.com/office/drawing/2014/main" id="{58E5958A-641E-118E-0AB6-7830D402F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2" t="17688" r="21349"/>
          <a:stretch/>
        </p:blipFill>
        <p:spPr>
          <a:xfrm>
            <a:off x="756852" y="1891179"/>
            <a:ext cx="6504104" cy="2842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3BBAD-FFCB-9153-9D9B-E6C98D936F29}"/>
              </a:ext>
            </a:extLst>
          </p:cNvPr>
          <p:cNvSpPr txBox="1"/>
          <p:nvPr/>
        </p:nvSpPr>
        <p:spPr>
          <a:xfrm>
            <a:off x="673200" y="470043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7952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  <a:cs typeface="Segoe UI Semilight" panose="020B0402040204020203" pitchFamily="34" charset="0"/>
              </a:rPr>
              <a:t>Fornece um ambiente para a criação, o teste e a implantação de aplicativos de software, sem focar no gerenciamento da infraestrutura subjacente.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PaaS 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(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plataforma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serviço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)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3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83571-f922-4e8e-9c1c-26f0a2252132" xsi:nil="true"/>
    <lcf76f155ced4ddcb4097134ff3c332f xmlns="b16f2981-ed04-4161-848e-037de0af3ee7">
      <Terms xmlns="http://schemas.microsoft.com/office/infopath/2007/PartnerControls"/>
    </lcf76f155ced4ddcb4097134ff3c332f>
    <SharedWithUsers xmlns="19483571-f922-4e8e-9c1c-26f0a2252132">
      <UserInfo>
        <DisplayName/>
        <AccountId xsi:nil="true"/>
        <AccountType/>
      </UserInfo>
    </SharedWithUsers>
    <MediaLengthInSeconds xmlns="b16f2981-ed04-4161-848e-037de0af3ee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C5703FE1FFEE4FA9A1AD8E22667C79" ma:contentTypeVersion="17" ma:contentTypeDescription="Create a new document." ma:contentTypeScope="" ma:versionID="e3b41f82ccdbee0dcdd2639583781b6f">
  <xsd:schema xmlns:xsd="http://www.w3.org/2001/XMLSchema" xmlns:xs="http://www.w3.org/2001/XMLSchema" xmlns:p="http://schemas.microsoft.com/office/2006/metadata/properties" xmlns:ns2="b16f2981-ed04-4161-848e-037de0af3ee7" xmlns:ns3="19483571-f922-4e8e-9c1c-26f0a2252132" targetNamespace="http://schemas.microsoft.com/office/2006/metadata/properties" ma:root="true" ma:fieldsID="59ffc793e77c93ff657e5af1cfd113ae" ns2:_="" ns3:_="">
    <xsd:import namespace="b16f2981-ed04-4161-848e-037de0af3ee7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f2981-ed04-4161-848e-037de0af3e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d3083f2-3621-495a-9560-ebc10d59feea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DAE6B9D-F3C6-48EF-A443-9A38252667E0}"/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370</Words>
  <Application>Microsoft Office PowerPoint</Application>
  <PresentationFormat>Apresentação na tela (16:9)</PresentationFormat>
  <Paragraphs>63</Paragraphs>
  <Slides>16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Larissa Mestieri</dc:creator>
  <cp:lastModifiedBy>Valéria Baptista</cp:lastModifiedBy>
  <cp:revision>59</cp:revision>
  <dcterms:modified xsi:type="dcterms:W3CDTF">2024-01-23T03:11:50Z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0x01010079C5703FE1FFEE4FA9A1AD8E22667C79</vt:lpwstr>
  </property>
  <property fmtid="{D5CDD505-2E9C-101B-9397-08002B2CF9AE}" pid="3" name="MediaServiceImageTags">
    <vt:lpwstr/>
  </property>
  <property fmtid="{D5CDD505-2E9C-101B-9397-08002B2CF9AE}" pid="4" name="Order">
    <vt:r8>1600</vt:r8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activity">
    <vt:lpwstr>{"FileActivityType":"9","FileActivityTimeStamp":"2024-02-22T13:54:32.210Z","FileActivityUsersOnPage":[{"DisplayName":"Patrick Lima","Id":"patrick.lima@dio.me"}],"FileActivityNavigationId":null}</vt:lpwstr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